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</p:sldMasterIdLst>
  <p:sldIdLst>
    <p:sldId id="258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428604"/>
            <a:ext cx="8136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Клубные формирования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(из графы 41 7-НК)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246621"/>
              </p:ext>
            </p:extLst>
          </p:nvPr>
        </p:nvGraphicFramePr>
        <p:xfrm>
          <a:off x="467544" y="857231"/>
          <a:ext cx="8280918" cy="2891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489"/>
                <a:gridCol w="2644528"/>
                <a:gridCol w="1637174"/>
                <a:gridCol w="1637174"/>
                <a:gridCol w="1912553"/>
              </a:tblGrid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проведения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519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«Хозяюшка»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2009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Дмитриева Розалия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Николаевна.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00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Сиэл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Федосия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Афанасьевна.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34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Туос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Хой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Светлана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Семеновна.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Иэйии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Пелагея Ивановна.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Суурээн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Анна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98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Кундул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Дьяконова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Сардаана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Чаран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Зинаида Дмитриевна.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5786" y="3771661"/>
            <a:ext cx="7858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Любительские объединения, группы, клубы по интересам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из графы 37 7-НК) 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457116"/>
              </p:ext>
            </p:extLst>
          </p:nvPr>
        </p:nvGraphicFramePr>
        <p:xfrm>
          <a:off x="433361" y="4293096"/>
          <a:ext cx="8280919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215"/>
                <a:gridCol w="3805394"/>
                <a:gridCol w="1114334"/>
                <a:gridCol w="284997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2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142852"/>
            <a:ext cx="8606190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ПАСПОРТ ДЕЯТЕЛЬНОСТИ</a:t>
            </a:r>
            <a:endParaRPr kumimoji="0" lang="ru-RU" sz="16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КЛУБНОГО ФОРМИРОВАНИЯ (для каждого отдельно)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Название учреждения: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МБУ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«Л СДК «Сайдам»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Руководитель учреждения: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Название клубного формирования: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Сиэл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Год основания клубного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формирования: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2014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Руководитель клубного формирования: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Григорьева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Федосия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Афанасьевн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дата рождения: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17.06.1963.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ЯГУ  им. А. К. 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Аммосова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Спец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-Технология и  предпринимательства.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должность и место работы: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ЛСОШ  им. А. И. Леонтьева . Педагог ДО </a:t>
            </a: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Количество участников: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занятий:18:00-20:00.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работы на текущий год: Традиционное шитье конского убранства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учреждения: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клубного формирования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Григорьева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Федосия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Афанасьевна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338843"/>
              </p:ext>
            </p:extLst>
          </p:nvPr>
        </p:nvGraphicFramePr>
        <p:xfrm>
          <a:off x="642910" y="2500306"/>
          <a:ext cx="7929618" cy="3319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69530"/>
                <a:gridCol w="1470816"/>
                <a:gridCol w="3389272"/>
              </a:tblGrid>
              <a:tr h="2817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Ф.И.О. участника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рождения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работы/учебы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54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Син-Хой</a:t>
                      </a:r>
                      <a:r>
                        <a:rPr lang="ru-RU" sz="11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С.С.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10.09.1960.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r>
                        <a:rPr lang="ru-RU" sz="110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1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9596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Тимофеева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17.02.1959.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8051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В.Г.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04.04.1987.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Перова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В.И.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29.09.1961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П.И.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18.06.1953.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Библиотекарь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87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Малышева Г.В.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8.07.1959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8444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Сидорова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МБУЛСДК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192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Петрова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10.12.1950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02523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Ф.А.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17.06.1950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2512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4772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033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2092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435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514521"/>
              </p:ext>
            </p:extLst>
          </p:nvPr>
        </p:nvGraphicFramePr>
        <p:xfrm>
          <a:off x="571472" y="785794"/>
          <a:ext cx="8032976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834"/>
                <a:gridCol w="1403332"/>
                <a:gridCol w="4599810"/>
              </a:tblGrid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работы (индивидуальная, групповая)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18:00-20:00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Шитье.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43174" y="2143116"/>
            <a:ext cx="3370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участников: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298289"/>
            <a:ext cx="186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7283" y="0"/>
            <a:ext cx="88997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dirty="0" smtClean="0"/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на текущий год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528041"/>
              </p:ext>
            </p:extLst>
          </p:nvPr>
        </p:nvGraphicFramePr>
        <p:xfrm>
          <a:off x="215007" y="571480"/>
          <a:ext cx="8786149" cy="578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50"/>
                <a:gridCol w="3917625"/>
                <a:gridCol w="2196537"/>
                <a:gridCol w="2196537"/>
              </a:tblGrid>
              <a:tr h="29080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Ответственные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Коврики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из конского волоса.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Григорьева Ф.А.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Р.В.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939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Плетенья из конского волоса.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343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201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12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7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2" t="2280" b="47398"/>
          <a:stretch>
            <a:fillRect/>
          </a:stretch>
        </p:blipFill>
        <p:spPr bwMode="auto">
          <a:xfrm>
            <a:off x="2987824" y="1789175"/>
            <a:ext cx="2412678" cy="35844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8" descr="DSC016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088" y="4131938"/>
            <a:ext cx="3499431" cy="2483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3" descr="F:\IMG_06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7"/>
            <a:ext cx="3200422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517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</TotalTime>
  <Words>369</Words>
  <Application>Microsoft Office PowerPoint</Application>
  <PresentationFormat>Экран (4:3)</PresentationFormat>
  <Paragraphs>161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сдк</cp:lastModifiedBy>
  <cp:revision>82</cp:revision>
  <dcterms:created xsi:type="dcterms:W3CDTF">2015-02-16T00:27:47Z</dcterms:created>
  <dcterms:modified xsi:type="dcterms:W3CDTF">2017-02-06T07:14:42Z</dcterms:modified>
</cp:coreProperties>
</file>