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8" r:id="rId1"/>
  </p:sldMasterIdLst>
  <p:sldIdLst>
    <p:sldId id="258" r:id="rId2"/>
    <p:sldId id="266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428604"/>
            <a:ext cx="8136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Клубные формирования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(из графы 41 7-НК)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081942"/>
              </p:ext>
            </p:extLst>
          </p:nvPr>
        </p:nvGraphicFramePr>
        <p:xfrm>
          <a:off x="467544" y="857231"/>
          <a:ext cx="8280918" cy="28910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489"/>
                <a:gridCol w="2644528"/>
                <a:gridCol w="1637174"/>
                <a:gridCol w="1637174"/>
                <a:gridCol w="1912553"/>
              </a:tblGrid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Дни проведения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5190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«Хозяюшка»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2009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Дмитриева Розалия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Николаевна.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00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Сиэл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Григорьева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Федосия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Афанасьевна.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34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Туос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Хой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Светлана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Семеновна.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Иэйии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Пелагея Ивановна.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17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Суурээн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Васильева Анна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98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Кундул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Дьяконова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Сардаана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17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Чэчир»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Зинаида Дмитриевна.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85786" y="3771661"/>
            <a:ext cx="7858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Любительские объединения, группы, клубы по интересам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из графы 37 7-НК) 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457116"/>
              </p:ext>
            </p:extLst>
          </p:nvPr>
        </p:nvGraphicFramePr>
        <p:xfrm>
          <a:off x="433361" y="4293096"/>
          <a:ext cx="8280919" cy="175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215"/>
                <a:gridCol w="3805394"/>
                <a:gridCol w="1114334"/>
                <a:gridCol w="284997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 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28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23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528" y="389072"/>
            <a:ext cx="8606190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ПАСПОРТ ДЕЯТЕЛЬНОСТИ</a:t>
            </a:r>
            <a:endParaRPr kumimoji="0" lang="ru-RU" sz="16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КЛУБНОГО ФОРМИРОВАНИЯ (для каждого отдельно)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Название учреждения: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МБУ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«Л СДК «Сайдам»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Руководитель учреждения: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Название клубного формирования: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60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Чэчир</a:t>
            </a:r>
            <a:r>
              <a:rPr kumimoji="0" lang="ru-RU" sz="160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Год основания клубного формирования: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2005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Руководитель клубного формирования: </a:t>
            </a: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Андреева Зинаида Дмитриевна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дата рождения: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07.07.1959.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Образование: ЯПИ –Учительница нач. классов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должность и место работы: </a:t>
            </a: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Учительница 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нач</a:t>
            </a: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.классов.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Количество участников: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11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занятий:18:00-20:00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работы на текущий год: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Участвовать мероприятии наслега.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учреждения: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клубного формирования :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Андреева Зинаида Дмитриевна.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8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143168"/>
              </p:ext>
            </p:extLst>
          </p:nvPr>
        </p:nvGraphicFramePr>
        <p:xfrm>
          <a:off x="611561" y="2500306"/>
          <a:ext cx="7960968" cy="25997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00880"/>
                <a:gridCol w="1470816"/>
                <a:gridCol w="3389272"/>
              </a:tblGrid>
              <a:tr h="28175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рождения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работы/учебы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1489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Торотоева</a:t>
                      </a:r>
                      <a:r>
                        <a:rPr lang="ru-RU" sz="11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Л.Ф.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19.07.1967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9596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Федорова К.Е.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22.01.1969.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Федорова М.С.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27.08.1964.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Ноговицина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Е.Е.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23.09.1969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</a:p>
                  </a:txBody>
                  <a:tcPr marL="28329" marR="28329" marT="0" marB="0"/>
                </a:tc>
              </a:tr>
              <a:tr h="17873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Васильева Р.С.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04.12.1964.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</a:p>
                  </a:txBody>
                  <a:tcPr marL="28329" marR="28329" marT="0" marB="0"/>
                </a:tc>
              </a:tr>
              <a:tr h="18444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Григорьева Ф.А.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17.06.1963.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</a:p>
                  </a:txBody>
                  <a:tcPr marL="28329" marR="28329" marT="0" marB="0"/>
                </a:tc>
              </a:tr>
              <a:tr h="15192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Алексеева М.А.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18.111967.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Харлампьева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А.Е.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07.07.1962.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</a:p>
                  </a:txBody>
                  <a:tcPr marL="28329" marR="28329" marT="0" marB="0"/>
                </a:tc>
              </a:tr>
              <a:tr h="18400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З.Д.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07.07.1959.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</a:p>
                  </a:txBody>
                  <a:tcPr marL="28329" marR="28329" marT="0" marB="0"/>
                </a:tc>
              </a:tr>
              <a:tr h="18400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Гаврильева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Р.А.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03.08.1958.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Алексеева Т.А.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02.02.1947.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</a:p>
                  </a:txBody>
                  <a:tcPr marL="28329" marR="28329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307244"/>
              </p:ext>
            </p:extLst>
          </p:nvPr>
        </p:nvGraphicFramePr>
        <p:xfrm>
          <a:off x="571472" y="785794"/>
          <a:ext cx="8032976" cy="1261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9834"/>
                <a:gridCol w="1394630"/>
                <a:gridCol w="4608512"/>
              </a:tblGrid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недели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работы (индивидуальная, групповая)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Понедельник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18:00-20:00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Групповая.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Четверг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Пятница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43174" y="2143116"/>
            <a:ext cx="3370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 участников: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298289"/>
            <a:ext cx="1863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занятий: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6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7283" y="0"/>
            <a:ext cx="889976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800" dirty="0" smtClean="0"/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 на текущий год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547"/>
              </p:ext>
            </p:extLst>
          </p:nvPr>
        </p:nvGraphicFramePr>
        <p:xfrm>
          <a:off x="215007" y="571480"/>
          <a:ext cx="8786149" cy="5786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50"/>
                <a:gridCol w="3917625"/>
                <a:gridCol w="2196537"/>
                <a:gridCol w="2196537"/>
              </a:tblGrid>
              <a:tr h="29080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Сроки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Ответственные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00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Участвовать мероприятии наслега.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Андреева З.Д..</a:t>
                      </a: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Гаврильева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Р.В.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0939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3343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201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12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  <a:p>
                      <a:pPr algn="ctr"/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79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6" descr="PICT00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079832"/>
            <a:ext cx="4464781" cy="3349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Picture 2" descr="C:\Users\сдк\Desktop\фото клуб\20150508_1952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4291488" cy="3218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5170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1042</TotalTime>
  <Words>358</Words>
  <Application>Microsoft Office PowerPoint</Application>
  <PresentationFormat>Экран (4:3)</PresentationFormat>
  <Paragraphs>159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сдк</cp:lastModifiedBy>
  <cp:revision>92</cp:revision>
  <dcterms:created xsi:type="dcterms:W3CDTF">2015-02-16T00:27:47Z</dcterms:created>
  <dcterms:modified xsi:type="dcterms:W3CDTF">2017-02-07T07:49:43Z</dcterms:modified>
</cp:coreProperties>
</file>