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</p:sldMasterIdLst>
  <p:sldIdLst>
    <p:sldId id="258" r:id="rId2"/>
    <p:sldId id="266" r:id="rId3"/>
    <p:sldId id="267" r:id="rId4"/>
    <p:sldId id="268" r:id="rId5"/>
    <p:sldId id="269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2910" y="428604"/>
            <a:ext cx="81369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Клубные формирования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(из графы 41 7-НК)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415757"/>
              </p:ext>
            </p:extLst>
          </p:nvPr>
        </p:nvGraphicFramePr>
        <p:xfrm>
          <a:off x="467544" y="857231"/>
          <a:ext cx="8280918" cy="28910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9489"/>
                <a:gridCol w="2644528"/>
                <a:gridCol w="1637174"/>
                <a:gridCol w="1637174"/>
                <a:gridCol w="1912553"/>
              </a:tblGrid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Дни проведения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5190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«Хозяюшка»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2009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Дмитриева Розалия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Николаевна.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008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Сиэл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Григорьева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Федосия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Афанасьевна.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234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Туос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Хой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Светлана</a:t>
                      </a:r>
                      <a:r>
                        <a:rPr lang="ru-RU" sz="10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Семеновна.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Иэйии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2004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Пелагея Ивановна.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Суурээн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Васильева Анна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988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Кундул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2012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Сардаана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Петровна.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173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</a:t>
                      </a:r>
                      <a:r>
                        <a:rPr lang="ru-RU" sz="10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Чэчир</a:t>
                      </a: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Андреева Зинаида Дмитриевна.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  <a:tr h="346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1744" marR="61744" marT="0" marB="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5786" y="3771661"/>
            <a:ext cx="78581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Любительские объединения, группы, клубы по интересам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i="1" dirty="0" smtClean="0">
                <a:latin typeface="Times New Roman" pitchFamily="18" charset="0"/>
                <a:cs typeface="Times New Roman" pitchFamily="18" charset="0"/>
              </a:rPr>
              <a:t>из графы 37 7-НК) </a:t>
            </a:r>
            <a:r>
              <a:rPr lang="ru-RU" sz="1200" dirty="0" smtClean="0"/>
              <a:t> </a:t>
            </a:r>
            <a:endParaRPr lang="ru-RU" sz="1200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3457116"/>
              </p:ext>
            </p:extLst>
          </p:nvPr>
        </p:nvGraphicFramePr>
        <p:xfrm>
          <a:off x="433361" y="4293096"/>
          <a:ext cx="8280919" cy="17526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1215"/>
                <a:gridCol w="3805394"/>
                <a:gridCol w="1114334"/>
                <a:gridCol w="2849976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Наименования</a:t>
                      </a: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Руководитель 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928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77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02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23528" y="265962"/>
            <a:ext cx="8606190" cy="572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                                    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i="1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ПАСПОРТ ДЕЯТЕЛЬНОСТИ</a:t>
            </a:r>
            <a:endParaRPr kumimoji="0" lang="ru-RU" sz="16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КЛУБНОГО ФОРМИРОВАНИЯ (для каждого отдельно)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Название учреждения: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МБУ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«Л СДК «Сайдам»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Руководитель учреждения: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Название клубного формирования: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Кундул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60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Год основания клубного формирования: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2012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Руководитель клубного формирования: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Дьяконова 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Сардаана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Петровна.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дата рождения: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15.06.1990.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lang="ru-RU" sz="1600" i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образование: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Высшее ЯГСХА Менеджер АПК.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должность и место работы: 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Спец по СХ</a:t>
            </a:r>
            <a:endParaRPr kumimoji="0" lang="ru-RU" sz="1600" b="0" i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Количество участников: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15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занятий:18:00-20:00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План работы на текущий год: </a:t>
            </a: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Участвовать мероприятии наслега.</a:t>
            </a:r>
            <a:endParaRPr kumimoji="0" lang="ru-RU" sz="16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учреждения: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Никифоров Алексей Алексеевич</a:t>
            </a:r>
            <a:endParaRPr lang="ru-RU" sz="1600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Руководитель клубного </a:t>
            </a:r>
            <a:r>
              <a:rPr kumimoji="0" lang="ru-RU" sz="1600" b="1" i="0" u="none" strike="noStrike" cap="none" normalizeH="0" baseline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формирования:</a:t>
            </a:r>
            <a:r>
              <a:rPr lang="ru-RU" sz="160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60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Дьяконова </a:t>
            </a:r>
            <a:r>
              <a:rPr lang="ru-RU" sz="1600" dirty="0" err="1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Сардаана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Петровна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800302"/>
              </p:ext>
            </p:extLst>
          </p:nvPr>
        </p:nvGraphicFramePr>
        <p:xfrm>
          <a:off x="611561" y="2500306"/>
          <a:ext cx="7960968" cy="3431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00880"/>
                <a:gridCol w="1470816"/>
                <a:gridCol w="3389272"/>
              </a:tblGrid>
              <a:tr h="281750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рождения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Место работы/учебы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14896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Харлампьева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А.А.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20.02.1991.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Адм</a:t>
                      </a:r>
                      <a:r>
                        <a:rPr lang="ru-RU" sz="11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наслега.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9596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Алексеева М.Я.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08.03.1989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Семенова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12.09.1988.</a:t>
                      </a: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</a:p>
                  </a:txBody>
                  <a:tcPr marL="28329" marR="28329" marT="0" marB="0"/>
                </a:tc>
              </a:tr>
              <a:tr h="17375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В.Г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04.04.1987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ЛСОШ.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7873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Туприна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В.А.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09.06.1986.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ДОУ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84442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Протопопова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С.Л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04.02.1993.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15192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А.В.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07.03.1983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Домохоз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Николаева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З.М.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00.00.1988.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Домохоз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Алексеева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09.07.1988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ДОУ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Данилова А.А.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09.06.1991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МБУ Л СДК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Харлампьева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Е.П.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07.08.1985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</a:t>
                      </a:r>
                      <a:r>
                        <a:rPr lang="ru-RU" sz="12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Алексеева К.П.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14.01.1992.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Адм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наслега.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Михайлова М.П.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29.12.1987.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ЛСОШ.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Дьяконова С.П.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15.06.1990.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Адм</a:t>
                      </a: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наслега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  <a:tr h="200398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Яковлева Л.А.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31.01.1984.</a:t>
                      </a:r>
                      <a:endParaRPr lang="ru-RU" sz="12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  <a:tc>
                  <a:txBody>
                    <a:bodyPr/>
                    <a:lstStyle/>
                    <a:p>
                      <a:pPr marL="457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ФАП.</a:t>
                      </a:r>
                      <a:endParaRPr lang="ru-RU" sz="12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8329" marR="28329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2838738"/>
              </p:ext>
            </p:extLst>
          </p:nvPr>
        </p:nvGraphicFramePr>
        <p:xfrm>
          <a:off x="571472" y="785794"/>
          <a:ext cx="8032976" cy="12618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9834"/>
                <a:gridCol w="1394630"/>
                <a:gridCol w="4608512"/>
              </a:tblGrid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День недели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Время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работы (индивидуальная, групповая)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5397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Понедельник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Вторник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Четверг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6931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Пятница 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18:00-20:00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Групповая.</a:t>
                      </a: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643174" y="2143116"/>
            <a:ext cx="33702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Количество участников: </a:t>
            </a:r>
            <a:r>
              <a:rPr lang="ru-RU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9872" y="298289"/>
            <a:ext cx="1863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Режим занятий: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61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283" y="0"/>
            <a:ext cx="889976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800" dirty="0" smtClean="0"/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План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работы на текущий год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7153075"/>
              </p:ext>
            </p:extLst>
          </p:nvPr>
        </p:nvGraphicFramePr>
        <p:xfrm>
          <a:off x="215007" y="571480"/>
          <a:ext cx="8786149" cy="5786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450"/>
                <a:gridCol w="3917625"/>
                <a:gridCol w="2196537"/>
                <a:gridCol w="2196537"/>
              </a:tblGrid>
              <a:tr h="29080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Сроки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Ответственные 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Участвовать мероприятии наслега.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Дьяконова С.П.</a:t>
                      </a: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Гаврильева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Р.В.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939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343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005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99201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1607">
                <a:tc>
                  <a:txBody>
                    <a:bodyPr/>
                    <a:lstStyle/>
                    <a:p>
                      <a:pPr algn="ctr"/>
                      <a:endParaRPr lang="ru-RU" sz="10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849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12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415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  <a:p>
                      <a:pPr algn="ctr"/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79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сдк\Desktop\Сдк\IMG-20150429-WA0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7072"/>
            <a:ext cx="3533872" cy="2600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" name="Picture 2" descr="C:\Users\сдк\Desktop\фото клуб\20140618_130617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11335" y="590987"/>
            <a:ext cx="2822024" cy="21165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C:\Users\сдк\Desktop\фото клуб\IMG-20150429-WA00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57" y="238234"/>
            <a:ext cx="2718876" cy="3625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сдк\Desktop\фото клуб\IMG-20150413-WA00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39565"/>
            <a:ext cx="4184553" cy="3138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70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</TotalTime>
  <Words>387</Words>
  <Application>Microsoft Office PowerPoint</Application>
  <PresentationFormat>Экран (4:3)</PresentationFormat>
  <Paragraphs>169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сдк</cp:lastModifiedBy>
  <cp:revision>90</cp:revision>
  <dcterms:created xsi:type="dcterms:W3CDTF">2015-02-16T00:27:47Z</dcterms:created>
  <dcterms:modified xsi:type="dcterms:W3CDTF">2017-02-07T08:55:32Z</dcterms:modified>
</cp:coreProperties>
</file>