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</p:sldMasterIdLst>
  <p:sldIdLst>
    <p:sldId id="258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428604"/>
            <a:ext cx="8136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Клубные формирования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(из графы 41 7-НК)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246621"/>
              </p:ext>
            </p:extLst>
          </p:nvPr>
        </p:nvGraphicFramePr>
        <p:xfrm>
          <a:off x="467544" y="857231"/>
          <a:ext cx="8280918" cy="2891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489"/>
                <a:gridCol w="2644528"/>
                <a:gridCol w="1637174"/>
                <a:gridCol w="1637174"/>
                <a:gridCol w="1912553"/>
              </a:tblGrid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проведения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519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«Хозяюшка»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 Розалия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Николаевна.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00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Сиэл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Федосия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Афанасьевна.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34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Туос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Хой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Светлана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Семеновна.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Иэйии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Пелагея Ивановна.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Суурээн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Анна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98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Кундул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Дьяконова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Сардаана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Чаран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Зинаида Дмитриевна.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3771661"/>
            <a:ext cx="7858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Любительские объединения, группы, клубы по интересам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из графы 37 7-НК)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57116"/>
              </p:ext>
            </p:extLst>
          </p:nvPr>
        </p:nvGraphicFramePr>
        <p:xfrm>
          <a:off x="433361" y="4293096"/>
          <a:ext cx="8280919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215"/>
                <a:gridCol w="3805394"/>
                <a:gridCol w="1114334"/>
                <a:gridCol w="28499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2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265962"/>
            <a:ext cx="860619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ДЕЯТЕЛЬНОСТИ</a:t>
            </a:r>
            <a:endParaRPr kumimoji="0" lang="ru-RU" sz="16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КЛУБНОГО ФОРМИРОВАНИЯ (для каждого отдельно)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Название учреждения: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«Л СДК «Сайдам»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Руководитель учреждения: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Название клубного формирования: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Суурээн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Год основания клубного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формирования: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2005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Руководитель клубного формирования: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Васильева Анна Петровна.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 рождения: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120.03.1966.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Красноярский сельхозтехникум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должность и место работы: 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Ветеринар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фельшер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Количество участников: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занятий:18:00-20:00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работы на текущий год: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Участвовать мероприятии наслега.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учреждения: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клубного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формирования: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Васильева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Анна Петровна.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997272"/>
              </p:ext>
            </p:extLst>
          </p:nvPr>
        </p:nvGraphicFramePr>
        <p:xfrm>
          <a:off x="611561" y="2500306"/>
          <a:ext cx="7960968" cy="2369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0880"/>
                <a:gridCol w="1470816"/>
                <a:gridCol w="3389272"/>
              </a:tblGrid>
              <a:tr h="2817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работы/учебы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1489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Ксенофонтова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С.Е.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03.07.1972.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ДОУ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9596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М.Ф.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23.11.1970.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ДОУ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Шамаева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Е.Н.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14.04.1969.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ДОУ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 А.А.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11.11.1973.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87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Доргонова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21.11.1978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Адм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наслега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8444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Новикова В.Я.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28.11.1968.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192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Филиппова В.В.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07.03.1983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Корякина М.Ф.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12.05.1974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А.Х.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17.07.1986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МБУ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 СДК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23.12.1973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МБУ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 СДК.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261348"/>
              </p:ext>
            </p:extLst>
          </p:nvPr>
        </p:nvGraphicFramePr>
        <p:xfrm>
          <a:off x="571472" y="785794"/>
          <a:ext cx="8032976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834"/>
                <a:gridCol w="1394630"/>
                <a:gridCol w="4608512"/>
              </a:tblGrid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работы (индивидуальная, групповая)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18:00-20:00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Групповая.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43174" y="2143116"/>
            <a:ext cx="3370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участников: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298289"/>
            <a:ext cx="186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7283" y="0"/>
            <a:ext cx="88997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на текущий год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808241"/>
              </p:ext>
            </p:extLst>
          </p:nvPr>
        </p:nvGraphicFramePr>
        <p:xfrm>
          <a:off x="215007" y="571480"/>
          <a:ext cx="8786149" cy="578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50"/>
                <a:gridCol w="3917625"/>
                <a:gridCol w="2196537"/>
                <a:gridCol w="2196537"/>
              </a:tblGrid>
              <a:tr h="29080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Ответственные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Участвовать мероприятии наслега.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Васильева А.П..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Р.В.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939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343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201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12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7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8496"/>
            <a:ext cx="3528392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сдк\Desktop\фото клуб\IMG-20160206-WA0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986" y="389076"/>
            <a:ext cx="3504389" cy="2628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дк\Desktop\фото клуб\тулагы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62" y="3429000"/>
            <a:ext cx="3360565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сдк\Desktop\фото клуб\IMG-20150217-WA00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440" y="3429001"/>
            <a:ext cx="3360373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7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</TotalTime>
  <Words>344</Words>
  <Application>Microsoft Office PowerPoint</Application>
  <PresentationFormat>Экран (4:3)</PresentationFormat>
  <Paragraphs>157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сдк</cp:lastModifiedBy>
  <cp:revision>85</cp:revision>
  <dcterms:created xsi:type="dcterms:W3CDTF">2015-02-16T00:27:47Z</dcterms:created>
  <dcterms:modified xsi:type="dcterms:W3CDTF">2017-02-06T09:30:03Z</dcterms:modified>
</cp:coreProperties>
</file>