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3">
  <p:sldMasterIdLst>
    <p:sldMasterId id="2147483708" r:id="rId1"/>
  </p:sldMasterIdLst>
  <p:sldIdLst>
    <p:sldId id="258" r:id="rId2"/>
    <p:sldId id="266" r:id="rId3"/>
    <p:sldId id="267" r:id="rId4"/>
    <p:sldId id="268" r:id="rId5"/>
    <p:sldId id="269" r:id="rId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A107856-5554-42FB-B03E-39F5DBC370BA}" styleName="Средний стиль 4 -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91" autoAdjust="0"/>
  </p:normalViewPr>
  <p:slideViewPr>
    <p:cSldViewPr>
      <p:cViewPr varScale="1">
        <p:scale>
          <a:sx n="70" d="100"/>
          <a:sy n="70" d="100"/>
        </p:scale>
        <p:origin x="-1386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642910" y="428604"/>
            <a:ext cx="813690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Клубные формирования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(из графы 41 7-НК)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80246621"/>
              </p:ext>
            </p:extLst>
          </p:nvPr>
        </p:nvGraphicFramePr>
        <p:xfrm>
          <a:off x="467544" y="857231"/>
          <a:ext cx="8280918" cy="289106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49489"/>
                <a:gridCol w="2644528"/>
                <a:gridCol w="1637174"/>
                <a:gridCol w="1637174"/>
                <a:gridCol w="1912553"/>
              </a:tblGrid>
              <a:tr h="34602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  <a:endParaRPr lang="ru-RU" sz="1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744" marR="6174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Наименования </a:t>
                      </a:r>
                      <a:endParaRPr lang="ru-RU" sz="1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744" marR="6174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Количество участников</a:t>
                      </a:r>
                      <a:endParaRPr lang="ru-RU" sz="1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744" marR="6174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Дни проведения </a:t>
                      </a:r>
                      <a:endParaRPr lang="ru-RU" sz="1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744" marR="6174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Руководитель </a:t>
                      </a:r>
                      <a:endParaRPr lang="ru-RU" sz="1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744" marR="61744" marT="0" marB="0"/>
                </a:tc>
              </a:tr>
              <a:tr h="519034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1</a:t>
                      </a:r>
                      <a:endParaRPr lang="ru-RU" sz="10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744" marR="61744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«Хозяюшка»</a:t>
                      </a:r>
                      <a:endParaRPr lang="ru-RU" sz="1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744" marR="6174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11</a:t>
                      </a:r>
                      <a:endParaRPr lang="ru-RU" sz="1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744" marR="6174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2009</a:t>
                      </a:r>
                      <a:endParaRPr lang="ru-RU" sz="1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744" marR="6174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Дмитриева Розалия</a:t>
                      </a:r>
                      <a:r>
                        <a:rPr lang="ru-RU" sz="1000" baseline="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Николаевна.</a:t>
                      </a:r>
                      <a:endParaRPr lang="ru-RU" sz="1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744" marR="61744" marT="0" marB="0"/>
                </a:tc>
              </a:tr>
              <a:tr h="20088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10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744" marR="61744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«</a:t>
                      </a:r>
                      <a:r>
                        <a:rPr lang="ru-RU" sz="1000" dirty="0" err="1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Сиэл</a:t>
                      </a:r>
                      <a:r>
                        <a:rPr lang="ru-RU" sz="10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»</a:t>
                      </a:r>
                      <a:endParaRPr lang="ru-RU" sz="1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744" marR="6174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10</a:t>
                      </a:r>
                      <a:endParaRPr lang="ru-RU" sz="1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744" marR="6174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2012</a:t>
                      </a:r>
                      <a:endParaRPr lang="ru-RU" sz="1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744" marR="6174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Григорьева</a:t>
                      </a:r>
                      <a:r>
                        <a:rPr lang="ru-RU" sz="1000" baseline="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</a:t>
                      </a:r>
                      <a:r>
                        <a:rPr lang="ru-RU" sz="1000" baseline="0" dirty="0" err="1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Федосия</a:t>
                      </a:r>
                      <a:r>
                        <a:rPr lang="ru-RU" sz="1000" baseline="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Афанасьевна.</a:t>
                      </a:r>
                      <a:endParaRPr lang="ru-RU" sz="1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744" marR="61744" marT="0" marB="0"/>
                </a:tc>
              </a:tr>
              <a:tr h="23402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sz="10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744" marR="61744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«</a:t>
                      </a:r>
                      <a:r>
                        <a:rPr lang="ru-RU" sz="1000" dirty="0" err="1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Туос</a:t>
                      </a:r>
                      <a:r>
                        <a:rPr lang="ru-RU" sz="10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»</a:t>
                      </a:r>
                      <a:endParaRPr lang="ru-RU" sz="1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744" marR="6174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10</a:t>
                      </a:r>
                      <a:endParaRPr lang="ru-RU" sz="1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744" marR="6174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2014</a:t>
                      </a:r>
                      <a:endParaRPr lang="ru-RU" sz="1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744" marR="6174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err="1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Син</a:t>
                      </a:r>
                      <a:r>
                        <a:rPr lang="ru-RU" sz="10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</a:t>
                      </a:r>
                      <a:r>
                        <a:rPr lang="ru-RU" sz="1000" dirty="0" err="1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Хой</a:t>
                      </a:r>
                      <a:r>
                        <a:rPr lang="ru-RU" sz="10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Светлана</a:t>
                      </a:r>
                      <a:r>
                        <a:rPr lang="ru-RU" sz="1000" baseline="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Семеновна.</a:t>
                      </a:r>
                      <a:endParaRPr lang="ru-RU" sz="1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744" marR="61744" marT="0" marB="0"/>
                </a:tc>
              </a:tr>
              <a:tr h="34602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ru-RU" sz="10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744" marR="61744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«</a:t>
                      </a:r>
                      <a:r>
                        <a:rPr lang="ru-RU" sz="1000" dirty="0" err="1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Иэйии</a:t>
                      </a:r>
                      <a:r>
                        <a:rPr lang="ru-RU" sz="10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»</a:t>
                      </a:r>
                      <a:endParaRPr lang="ru-RU" sz="1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744" marR="6174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8</a:t>
                      </a:r>
                      <a:endParaRPr lang="ru-RU" sz="1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744" marR="6174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2004</a:t>
                      </a:r>
                      <a:endParaRPr lang="ru-RU" sz="1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744" marR="6174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Андреева Пелагея Ивановна.</a:t>
                      </a:r>
                      <a:endParaRPr lang="ru-RU" sz="1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744" marR="61744" marT="0" marB="0"/>
                </a:tc>
              </a:tr>
              <a:tr h="17301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ru-RU" sz="10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744" marR="61744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«</a:t>
                      </a:r>
                      <a:r>
                        <a:rPr lang="ru-RU" sz="1000" dirty="0" err="1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Суурээн</a:t>
                      </a:r>
                      <a:r>
                        <a:rPr lang="ru-RU" sz="10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»</a:t>
                      </a:r>
                      <a:endParaRPr lang="ru-RU" sz="1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744" marR="6174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10</a:t>
                      </a:r>
                      <a:endParaRPr lang="ru-RU" sz="1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744" marR="6174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2005</a:t>
                      </a:r>
                      <a:endParaRPr lang="ru-RU" sz="1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744" marR="6174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Васильева Анна Петровна.</a:t>
                      </a:r>
                      <a:endParaRPr lang="ru-RU" sz="1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744" marR="61744" marT="0" marB="0"/>
                </a:tc>
              </a:tr>
              <a:tr h="39889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endParaRPr lang="ru-RU" sz="10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744" marR="61744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«</a:t>
                      </a:r>
                      <a:r>
                        <a:rPr lang="ru-RU" sz="1000" dirty="0" err="1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Кундул</a:t>
                      </a:r>
                      <a:r>
                        <a:rPr lang="ru-RU" sz="10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»</a:t>
                      </a:r>
                      <a:endParaRPr lang="ru-RU" sz="1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744" marR="6174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15</a:t>
                      </a:r>
                      <a:endParaRPr lang="ru-RU" sz="1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744" marR="6174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2012</a:t>
                      </a:r>
                      <a:endParaRPr lang="ru-RU" sz="1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744" marR="6174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Дьяконова </a:t>
                      </a:r>
                      <a:r>
                        <a:rPr lang="ru-RU" sz="1000" dirty="0" err="1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Сардаана</a:t>
                      </a:r>
                      <a:r>
                        <a:rPr lang="ru-RU" sz="10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Петровна.</a:t>
                      </a:r>
                      <a:endParaRPr lang="ru-RU" sz="1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744" marR="61744" marT="0" marB="0"/>
                </a:tc>
              </a:tr>
              <a:tr h="17301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endParaRPr lang="ru-RU" sz="10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744" marR="61744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«</a:t>
                      </a:r>
                      <a:r>
                        <a:rPr lang="ru-RU" sz="1000" dirty="0" err="1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Чаран</a:t>
                      </a:r>
                      <a:r>
                        <a:rPr lang="ru-RU" sz="10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»</a:t>
                      </a:r>
                      <a:endParaRPr lang="ru-RU" sz="1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744" marR="6174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11</a:t>
                      </a:r>
                      <a:endParaRPr lang="ru-RU" sz="1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744" marR="6174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744" marR="6174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Андреева Зинаида Дмитриевна.</a:t>
                      </a:r>
                      <a:endParaRPr lang="ru-RU" sz="1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744" marR="61744" marT="0" marB="0"/>
                </a:tc>
              </a:tr>
              <a:tr h="34602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  <a:endParaRPr lang="ru-RU" sz="10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744" marR="61744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744" marR="6174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744" marR="6174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744" marR="6174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744" marR="61744" marT="0" marB="0"/>
                </a:tc>
              </a:tr>
            </a:tbl>
          </a:graphicData>
        </a:graphic>
      </p:graphicFrame>
      <p:sp>
        <p:nvSpPr>
          <p:cNvPr id="9" name="Прямоугольник 8"/>
          <p:cNvSpPr/>
          <p:nvPr/>
        </p:nvSpPr>
        <p:spPr>
          <a:xfrm>
            <a:off x="785786" y="3771661"/>
            <a:ext cx="785817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Любительские объединения, группы, клубы по интересам</a:t>
            </a:r>
            <a:r>
              <a:rPr lang="ru-RU" sz="12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1200" i="1" dirty="0" smtClean="0">
                <a:latin typeface="Times New Roman" pitchFamily="18" charset="0"/>
                <a:cs typeface="Times New Roman" pitchFamily="18" charset="0"/>
              </a:rPr>
              <a:t>из графы 37 7-НК) </a:t>
            </a:r>
            <a:r>
              <a:rPr lang="ru-RU" sz="1200" dirty="0" smtClean="0"/>
              <a:t> </a:t>
            </a:r>
            <a:endParaRPr lang="ru-RU" sz="1200" dirty="0"/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33457116"/>
              </p:ext>
            </p:extLst>
          </p:nvPr>
        </p:nvGraphicFramePr>
        <p:xfrm>
          <a:off x="433361" y="4293096"/>
          <a:ext cx="8280919" cy="17526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11215"/>
                <a:gridCol w="3805394"/>
                <a:gridCol w="1114334"/>
                <a:gridCol w="2849976"/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  <a:endParaRPr lang="ru-RU" sz="1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Наименования</a:t>
                      </a:r>
                      <a:endParaRPr lang="ru-RU" sz="10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Состав </a:t>
                      </a:r>
                      <a:endParaRPr lang="ru-RU" sz="10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Руководитель </a:t>
                      </a:r>
                      <a:endParaRPr lang="ru-RU" sz="1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10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10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sz="10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ru-RU" sz="10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ru-RU" sz="10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endParaRPr lang="ru-RU" sz="10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9287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endParaRPr lang="ru-RU" sz="10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13779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  <a:endParaRPr lang="ru-RU" sz="10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40233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323528" y="142852"/>
            <a:ext cx="8606190" cy="59708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400" i="1" dirty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1" u="none" strike="noStrike" cap="none" normalizeH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                                                                                                                                          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1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                                                                                                              </a:t>
            </a: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200" i="1" dirty="0" smtClean="0"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200" i="1" dirty="0"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200" i="1" dirty="0"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ПАСПОРТ ДЕЯТЕЛЬНОСТИ</a:t>
            </a:r>
            <a:endParaRPr kumimoji="0" lang="ru-RU" sz="1600" b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КЛУБНОГО ФОРМИРОВАНИЯ (для каждого отдельно)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600" b="0" i="1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1. Название учреждения: 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МБУ</a:t>
            </a:r>
            <a:r>
              <a:rPr kumimoji="0" lang="ru-RU" sz="1600" b="0" i="0" u="none" strike="noStrike" cap="none" normalizeH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«Л СДК «Сайдам»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2. Руководитель учреждения: </a:t>
            </a:r>
            <a:r>
              <a:rPr kumimoji="0" lang="ru-RU" sz="160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Никифоров Алексей Алексеевич.</a:t>
            </a:r>
            <a:endParaRPr kumimoji="0" lang="ru-RU" sz="160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3. Название клубного формирования: </a:t>
            </a:r>
            <a:r>
              <a:rPr kumimoji="0" lang="ru-RU" sz="160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«Хозяюшка»</a:t>
            </a:r>
            <a:endParaRPr kumimoji="0" lang="ru-RU" sz="1600" i="1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4. Год основания клубного формирования:</a:t>
            </a:r>
            <a:r>
              <a:rPr kumimoji="0" lang="ru-RU" sz="160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2009</a:t>
            </a:r>
            <a:endParaRPr kumimoji="0" lang="ru-RU" sz="160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5. Руководитель клубного формирования: </a:t>
            </a:r>
            <a:r>
              <a:rPr kumimoji="0" lang="ru-RU" sz="160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Дмитриева Розалия Николаевна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- </a:t>
            </a:r>
            <a:r>
              <a:rPr kumimoji="0" lang="ru-RU" sz="1600" b="0" i="1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дата рождения: 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26.01.1950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- </a:t>
            </a:r>
            <a:r>
              <a:rPr kumimoji="0" lang="ru-RU" sz="1600" b="0" i="1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образование: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ВПУ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- </a:t>
            </a:r>
            <a:r>
              <a:rPr kumimoji="0" lang="ru-RU" sz="1600" b="0" i="1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должность и место работы: Учительница</a:t>
            </a:r>
            <a:r>
              <a:rPr kumimoji="0" lang="ru-RU" sz="1600" b="0" i="1" u="none" strike="noStrike" cap="none" normalizeH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</a:t>
            </a:r>
            <a:r>
              <a:rPr kumimoji="0" lang="ru-RU" sz="1600" b="0" i="1" u="none" strike="noStrike" cap="none" normalizeH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доп</a:t>
            </a:r>
            <a:r>
              <a:rPr kumimoji="0" lang="ru-RU" sz="1600" b="0" i="1" u="none" strike="noStrike" cap="none" normalizeH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.обучения.</a:t>
            </a:r>
            <a:r>
              <a:rPr kumimoji="0" lang="ru-RU" sz="1600" b="0" i="1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6. Количество участников: 11</a:t>
            </a:r>
            <a:endParaRPr kumimoji="0" lang="ru-RU" sz="160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7.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Режим </a:t>
            </a:r>
            <a:r>
              <a:rPr kumimoji="0" lang="ru-RU" sz="1600" b="1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занятий:Шитье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</a:t>
            </a:r>
            <a:endParaRPr kumimoji="0" lang="ru-RU" sz="16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8.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План работы на текущий год: Традиционное шитье конского убранства 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6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Руководитель учреждения: </a:t>
            </a:r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Никифоров Алексей Алексеевич</a:t>
            </a:r>
            <a:endParaRPr lang="ru-RU" sz="1600" dirty="0" smtClean="0">
              <a:solidFill>
                <a:srgbClr val="002060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Руководитель клубного формирования: </a:t>
            </a:r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Дмитриева Розалия Николаевна</a:t>
            </a:r>
            <a:r>
              <a:rPr lang="ru-RU" sz="1600" b="1" dirty="0"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 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9182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467880"/>
              </p:ext>
            </p:extLst>
          </p:nvPr>
        </p:nvGraphicFramePr>
        <p:xfrm>
          <a:off x="642910" y="2500306"/>
          <a:ext cx="7929618" cy="341890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069530"/>
                <a:gridCol w="1470816"/>
                <a:gridCol w="3389272"/>
              </a:tblGrid>
              <a:tr h="281750"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Ф.И.О. участника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8329" marR="28329" marT="0" marB="0"/>
                </a:tc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Год</a:t>
                      </a:r>
                      <a:r>
                        <a:rPr lang="ru-RU" sz="1200" baseline="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рождения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8329" marR="28329" marT="0" marB="0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Место работы/учебы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8329" marR="28329" marT="0" marB="0"/>
                </a:tc>
              </a:tr>
              <a:tr h="155440"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Дмитриева</a:t>
                      </a:r>
                      <a:r>
                        <a:rPr lang="ru-RU" sz="1100" baseline="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Р.Н.</a:t>
                      </a:r>
                      <a:endParaRPr lang="ru-RU" sz="11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8329" marR="28329" marT="0" marB="0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26.01.1950.</a:t>
                      </a:r>
                      <a:endParaRPr lang="ru-RU" sz="11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8329" marR="28329" marT="0" marB="0"/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ЛСОШ</a:t>
                      </a:r>
                      <a:endParaRPr lang="ru-RU" sz="11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8329" marR="28329" marT="0" marB="0"/>
                </a:tc>
              </a:tr>
              <a:tr h="95968"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Тимофеева</a:t>
                      </a:r>
                      <a:r>
                        <a:rPr lang="ru-RU" sz="1200" baseline="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Н.В.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8329" marR="28329" marT="0" marB="0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17.02.1959.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8329" marR="28329" marT="0" marB="0"/>
                </a:tc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Пенсионерка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8329" marR="28329" marT="0" marB="0"/>
                </a:tc>
              </a:tr>
              <a:tr h="180512"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Николаева О.Н.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8329" marR="28329" marT="0" marB="0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8329" marR="28329" marT="0" marB="0"/>
                </a:tc>
                <a:tc>
                  <a:txBody>
                    <a:bodyPr/>
                    <a:lstStyle/>
                    <a:p>
                      <a:pPr marL="45720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Пенсионерка</a:t>
                      </a:r>
                    </a:p>
                  </a:txBody>
                  <a:tcPr marL="28329" marR="28329" marT="0" marB="0"/>
                </a:tc>
              </a:tr>
              <a:tr h="173752"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Перова</a:t>
                      </a:r>
                      <a:r>
                        <a:rPr lang="ru-RU" sz="1200" baseline="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В.И.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8329" marR="28329" marT="0" marB="0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29.09.1961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8329" marR="28329" marT="0" marB="0"/>
                </a:tc>
                <a:tc>
                  <a:txBody>
                    <a:bodyPr/>
                    <a:lstStyle/>
                    <a:p>
                      <a:pPr marL="45720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lang="ru-RU" sz="12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Пенсионерка</a:t>
                      </a:r>
                    </a:p>
                  </a:txBody>
                  <a:tcPr marL="28329" marR="28329" marT="0" marB="0"/>
                </a:tc>
              </a:tr>
              <a:tr h="173752"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Андреева П.И.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8329" marR="28329" marT="0" marB="0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18.06.1953.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8329" marR="28329" marT="0" marB="0"/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lang="ru-RU" sz="12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Библиотекарь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8329" marR="28329" marT="0" marB="0"/>
                </a:tc>
              </a:tr>
              <a:tr h="178730"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Малышева Г.В.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8329" marR="28329" marT="0" marB="0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8.07.1959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8329" marR="28329" marT="0" marB="0"/>
                </a:tc>
                <a:tc>
                  <a:txBody>
                    <a:bodyPr/>
                    <a:lstStyle/>
                    <a:p>
                      <a:pPr marL="45720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lang="ru-RU" sz="12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Пенсионерка</a:t>
                      </a:r>
                    </a:p>
                  </a:txBody>
                  <a:tcPr marL="28329" marR="28329" marT="0" marB="0"/>
                </a:tc>
              </a:tr>
              <a:tr h="184442"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Николаева А.Т.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8329" marR="28329" marT="0" marB="0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8329" marR="28329" marT="0" marB="0"/>
                </a:tc>
                <a:tc>
                  <a:txBody>
                    <a:bodyPr/>
                    <a:lstStyle/>
                    <a:p>
                      <a:pPr marL="45720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Пенсионерка</a:t>
                      </a: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8329" marR="28329" marT="0" marB="0"/>
                </a:tc>
              </a:tr>
              <a:tr h="151928"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Новикова А.Е.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8329" marR="28329" marT="0" marB="0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8329" marR="28329" marT="0" marB="0"/>
                </a:tc>
                <a:tc>
                  <a:txBody>
                    <a:bodyPr/>
                    <a:lstStyle/>
                    <a:p>
                      <a:pPr marL="45720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lang="ru-RU" sz="12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Пенсионерка</a:t>
                      </a:r>
                    </a:p>
                  </a:txBody>
                  <a:tcPr marL="28329" marR="28329" marT="0" marB="0"/>
                </a:tc>
              </a:tr>
              <a:tr h="102523"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Петрова Л.В.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8329" marR="28329" marT="0" marB="0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10.12.1950.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8329" marR="28329" marT="0" marB="0"/>
                </a:tc>
                <a:tc>
                  <a:txBody>
                    <a:bodyPr/>
                    <a:lstStyle/>
                    <a:p>
                      <a:pPr marL="45720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lang="ru-RU" sz="12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Пенсионерка</a:t>
                      </a:r>
                    </a:p>
                  </a:txBody>
                  <a:tcPr marL="28329" marR="28329" marT="0" marB="0"/>
                </a:tc>
              </a:tr>
              <a:tr h="125126"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err="1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Син</a:t>
                      </a:r>
                      <a:r>
                        <a:rPr lang="ru-RU" sz="1200" baseline="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</a:t>
                      </a:r>
                      <a:r>
                        <a:rPr lang="ru-RU" sz="1200" baseline="0" dirty="0" err="1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Хой</a:t>
                      </a:r>
                      <a:r>
                        <a:rPr lang="ru-RU" sz="1200" baseline="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С.С.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8329" marR="28329" marT="0" marB="0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10.09.1960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8329" marR="28329" marT="0" marB="0"/>
                </a:tc>
                <a:tc>
                  <a:txBody>
                    <a:bodyPr/>
                    <a:lstStyle/>
                    <a:p>
                      <a:pPr marL="45720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Пенсионерка</a:t>
                      </a: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8329" marR="28329" marT="0" marB="0"/>
                </a:tc>
              </a:tr>
              <a:tr h="147729"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Григорьева Ф.А.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8329" marR="28329" marT="0" marB="0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17.06.1963.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8329" marR="28329" marT="0" marB="0"/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lang="ru-RU" sz="12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ЛСОШ.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8329" marR="28329" marT="0" marB="0"/>
                </a:tc>
              </a:tr>
              <a:tr h="170332"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8329" marR="28329" marT="0" marB="0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8329" marR="28329" marT="0" marB="0"/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8329" marR="28329" marT="0" marB="0"/>
                </a:tc>
              </a:tr>
              <a:tr h="120927"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8329" marR="28329" marT="0" marB="0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8329" marR="28329" marT="0" marB="0"/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8329" marR="28329" marT="0" marB="0"/>
                </a:tc>
              </a:tr>
              <a:tr h="143530"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8329" marR="28329" marT="0" marB="0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8329" marR="28329" marT="0" marB="0"/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8329" marR="28329" marT="0" marB="0"/>
                </a:tc>
              </a:tr>
              <a:tr h="173752"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8329" marR="28329" marT="0" marB="0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8329" marR="28329" marT="0" marB="0"/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8329" marR="28329" marT="0" marB="0"/>
                </a:tc>
              </a:tr>
            </a:tbl>
          </a:graphicData>
        </a:graphic>
      </p:graphicFrame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12514521"/>
              </p:ext>
            </p:extLst>
          </p:nvPr>
        </p:nvGraphicFramePr>
        <p:xfrm>
          <a:off x="571472" y="785794"/>
          <a:ext cx="8032976" cy="126187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029834"/>
                <a:gridCol w="1403332"/>
                <a:gridCol w="4599810"/>
              </a:tblGrid>
              <a:tr h="205397"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День недели</a:t>
                      </a:r>
                      <a:endParaRPr lang="ru-RU" sz="11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Время </a:t>
                      </a:r>
                      <a:endParaRPr lang="ru-RU" sz="11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Форма работы (индивидуальная, групповая)</a:t>
                      </a:r>
                      <a:endParaRPr lang="ru-RU" sz="11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205397"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Понедельник </a:t>
                      </a:r>
                      <a:endParaRPr lang="ru-RU" sz="11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1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1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136931"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Вторник </a:t>
                      </a:r>
                      <a:endParaRPr lang="ru-RU" sz="11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1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1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136931"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Среда </a:t>
                      </a:r>
                      <a:endParaRPr lang="ru-RU" sz="11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1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1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136931"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Четверг </a:t>
                      </a:r>
                      <a:endParaRPr lang="ru-RU" sz="11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18:00-20:00</a:t>
                      </a: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1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Шитье.</a:t>
                      </a: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1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136931"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Пятница </a:t>
                      </a:r>
                      <a:endParaRPr lang="ru-RU" sz="11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1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1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2" name="Прямоугольник 1"/>
          <p:cNvSpPr/>
          <p:nvPr/>
        </p:nvSpPr>
        <p:spPr>
          <a:xfrm>
            <a:off x="2643174" y="2143116"/>
            <a:ext cx="337021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b="1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Количество участников: </a:t>
            </a:r>
            <a:r>
              <a:rPr lang="ru-RU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</a:t>
            </a:r>
            <a:r>
              <a:rPr lang="ru-RU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чел.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419872" y="298289"/>
            <a:ext cx="186320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b="1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Режим занятий: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2617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-7283" y="0"/>
            <a:ext cx="8899763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800" dirty="0" smtClean="0"/>
          </a:p>
          <a:p>
            <a:pPr algn="ctr"/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План </a:t>
            </a:r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работы на текущий год</a:t>
            </a: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endParaRPr lang="ru-RU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28723849"/>
              </p:ext>
            </p:extLst>
          </p:nvPr>
        </p:nvGraphicFramePr>
        <p:xfrm>
          <a:off x="215007" y="571480"/>
          <a:ext cx="8786149" cy="57862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5450"/>
                <a:gridCol w="3917625"/>
                <a:gridCol w="2196537"/>
                <a:gridCol w="2196537"/>
              </a:tblGrid>
              <a:tr h="290803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Мероприятия 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Сроки 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Ответственные 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20050"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10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000" dirty="0" smtClean="0">
                          <a:latin typeface="Times New Roman" pitchFamily="18" charset="0"/>
                          <a:cs typeface="Times New Roman" pitchFamily="18" charset="0"/>
                        </a:rPr>
                        <a:t>Традиционное шитье конского убранства.</a:t>
                      </a:r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000" dirty="0" smtClean="0">
                          <a:latin typeface="Times New Roman" pitchFamily="18" charset="0"/>
                          <a:cs typeface="Times New Roman" pitchFamily="18" charset="0"/>
                        </a:rPr>
                        <a:t>Дмитриева Р.Н.</a:t>
                      </a:r>
                    </a:p>
                    <a:p>
                      <a:pPr algn="l"/>
                      <a:r>
                        <a:rPr lang="ru-RU" sz="10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Гаврильева</a:t>
                      </a:r>
                      <a:r>
                        <a:rPr lang="ru-RU" sz="10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Р.В.</a:t>
                      </a:r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10939">
                <a:tc>
                  <a:txBody>
                    <a:bodyPr/>
                    <a:lstStyle/>
                    <a:p>
                      <a:pPr algn="ctr"/>
                      <a:endParaRPr lang="ru-RU" sz="1000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000" b="1" dirty="0" smtClean="0"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10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20050"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 smtClean="0"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sz="10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0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23343">
                <a:tc>
                  <a:txBody>
                    <a:bodyPr/>
                    <a:lstStyle/>
                    <a:p>
                      <a:pPr algn="ctr"/>
                      <a:endParaRPr lang="ru-RU" sz="1000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000" b="1" dirty="0" smtClean="0"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ru-RU" sz="10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ru-RU" sz="1000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20050"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 smtClean="0"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ru-RU" sz="10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258492"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 smtClean="0"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endParaRPr lang="ru-RU" sz="10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20050"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 smtClean="0"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endParaRPr lang="ru-RU" sz="10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0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20050"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 smtClean="0"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  <a:endParaRPr lang="ru-RU" sz="10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0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99201">
                <a:tc>
                  <a:txBody>
                    <a:bodyPr/>
                    <a:lstStyle/>
                    <a:p>
                      <a:pPr algn="ctr"/>
                      <a:endParaRPr lang="ru-RU" sz="1000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000" b="1" dirty="0" smtClean="0">
                          <a:latin typeface="Times New Roman" pitchFamily="18" charset="0"/>
                          <a:cs typeface="Times New Roman" pitchFamily="18" charset="0"/>
                        </a:rPr>
                        <a:t>9</a:t>
                      </a:r>
                      <a:endParaRPr lang="ru-RU" sz="10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0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581607">
                <a:tc>
                  <a:txBody>
                    <a:bodyPr/>
                    <a:lstStyle/>
                    <a:p>
                      <a:pPr algn="ctr"/>
                      <a:endParaRPr lang="ru-RU" sz="1000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0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10</a:t>
                      </a:r>
                      <a:endParaRPr lang="ru-RU" sz="10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0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581607">
                <a:tc>
                  <a:txBody>
                    <a:bodyPr/>
                    <a:lstStyle/>
                    <a:p>
                      <a:pPr algn="ctr"/>
                      <a:endParaRPr lang="ru-RU" sz="1000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0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11</a:t>
                      </a:r>
                      <a:endParaRPr lang="ru-RU" sz="10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258492"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 smtClean="0">
                          <a:latin typeface="Times New Roman" pitchFamily="18" charset="0"/>
                          <a:cs typeface="Times New Roman" pitchFamily="18" charset="0"/>
                        </a:rPr>
                        <a:t> 12</a:t>
                      </a:r>
                      <a:endParaRPr lang="ru-RU" sz="10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000" baseline="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4157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13</a:t>
                      </a:r>
                    </a:p>
                    <a:p>
                      <a:pPr algn="ctr"/>
                      <a:endParaRPr lang="ru-RU" sz="10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0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000" baseline="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747932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сдк\Desktop\доки\пезентация\Сдк\20150526_17552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1678" y="548680"/>
            <a:ext cx="3414530" cy="270491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10" descr="IMG_281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3645024"/>
            <a:ext cx="3744416" cy="273873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8" name="Picture 3" descr="C:\Users\сдк\Desktop\Сдк\20150526_175509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5066204" y="75392"/>
            <a:ext cx="2704914" cy="365149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9" name="Picture 11" descr="IMG_2840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627" y="3645024"/>
            <a:ext cx="3651649" cy="273873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31517099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832</TotalTime>
  <Words>351</Words>
  <Application>Microsoft Office PowerPoint</Application>
  <PresentationFormat>Экран (4:3)</PresentationFormat>
  <Paragraphs>164</Paragraphs>
  <Slides>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Воздушный поток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сдк</cp:lastModifiedBy>
  <cp:revision>80</cp:revision>
  <dcterms:created xsi:type="dcterms:W3CDTF">2015-02-16T00:27:47Z</dcterms:created>
  <dcterms:modified xsi:type="dcterms:W3CDTF">2017-02-06T06:54:32Z</dcterms:modified>
</cp:coreProperties>
</file>