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08" r:id="rId1"/>
  </p:sldMasterIdLst>
  <p:sldIdLst>
    <p:sldId id="258" r:id="rId2"/>
    <p:sldId id="266" r:id="rId3"/>
    <p:sldId id="267" r:id="rId4"/>
    <p:sldId id="268" r:id="rId5"/>
    <p:sldId id="26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9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2910" y="428604"/>
            <a:ext cx="81369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Клубные формирования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(из графы 41 7-НК)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0246621"/>
              </p:ext>
            </p:extLst>
          </p:nvPr>
        </p:nvGraphicFramePr>
        <p:xfrm>
          <a:off x="467544" y="857231"/>
          <a:ext cx="8280918" cy="28910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9489"/>
                <a:gridCol w="2644528"/>
                <a:gridCol w="1637174"/>
                <a:gridCol w="1637174"/>
                <a:gridCol w="1912553"/>
              </a:tblGrid>
              <a:tr h="346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Наименования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участников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Дни проведения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5190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1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«Хозяюшка»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2009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Дмитриева Розалия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Николаевна.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2008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Сиэл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2012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Григорьева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000" baseline="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Федосия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Афанасьевна.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234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Туос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2014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Син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Хой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Светлана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Семеновна.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346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Иэйии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2004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Андреева Пелагея Ивановна.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173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Суурээн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2005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Васильева Анна Петровна.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3988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Кундул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2012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Дьяконова 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Сардаана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Петровна.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173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Чаран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Андреева Зинаида Дмитриевна.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346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785786" y="3771661"/>
            <a:ext cx="78581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Любительские объединения, группы, клубы по интересам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из графы 37 7-НК) </a:t>
            </a:r>
            <a:r>
              <a:rPr lang="ru-RU" sz="1200" dirty="0" smtClean="0"/>
              <a:t> </a:t>
            </a:r>
            <a:endParaRPr lang="ru-RU" sz="1200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457116"/>
              </p:ext>
            </p:extLst>
          </p:nvPr>
        </p:nvGraphicFramePr>
        <p:xfrm>
          <a:off x="433361" y="4293096"/>
          <a:ext cx="8280919" cy="1752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1215"/>
                <a:gridCol w="3805394"/>
                <a:gridCol w="1114334"/>
                <a:gridCol w="2849976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Наименования</a:t>
                      </a: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Состав 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928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77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023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23528" y="389072"/>
            <a:ext cx="8606190" cy="5478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ПАСПОРТ ДЕЯТЕЛЬНОСТИ</a:t>
            </a:r>
            <a:endParaRPr kumimoji="0" lang="ru-RU" sz="1600" b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КЛУБНОГО ФОРМИРОВАНИЯ (для каждого отдельно)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Название учреждения: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МБУ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«Л СДК «Сайдам»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Руководитель учреждения: 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Никифоров Алексей Алексеевич.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Название клубного формирования: 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600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Иэйии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160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Год основания клубного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формирования: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2004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Руководитель клубного формирования: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Андреева Пелагея Ивановна.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-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дата рождения: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18.06.1953.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-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образование: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ЯРКПУ-Библиотечное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отделение.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-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должность и место работы: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Филиал №11.Библиотекарь.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 Количество участников: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Режим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занятий:18:00-20:00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План работы на текущий год: 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Участвовать мероприятии наслега.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Руководитель учреждения: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Никифоров Алексей Алексеевич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Руководитель клубного формирования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Андреева Пелагея Ивановна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18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341923"/>
              </p:ext>
            </p:extLst>
          </p:nvPr>
        </p:nvGraphicFramePr>
        <p:xfrm>
          <a:off x="611561" y="2500306"/>
          <a:ext cx="7960968" cy="19467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00880"/>
                <a:gridCol w="1470816"/>
                <a:gridCol w="3389272"/>
              </a:tblGrid>
              <a:tr h="28175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Ф.И.О. участника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рождения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 работы/учебы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5544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Дмитриева</a:t>
                      </a:r>
                      <a:r>
                        <a:rPr lang="ru-RU" sz="11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Р.Н.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26.01.1950.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ЛСОШ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9596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Тимофеева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Н.В.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17.02.1959.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Пенсионерка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7375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Перова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В.И.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29.09.1961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Пенсионерка</a:t>
                      </a:r>
                    </a:p>
                  </a:txBody>
                  <a:tcPr marL="28329" marR="28329" marT="0" marB="0"/>
                </a:tc>
              </a:tr>
              <a:tr h="17375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Андреева П.И.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18.06.1953.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Библиотекарь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7873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Малышева Г.В.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8.07.1959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Пенсионерка</a:t>
                      </a:r>
                    </a:p>
                  </a:txBody>
                  <a:tcPr marL="28329" marR="28329" marT="0" marB="0"/>
                </a:tc>
              </a:tr>
              <a:tr h="18444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Николаева А.Т.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Пенсионерка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5192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Новикова А.Е.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Пенсионерка</a:t>
                      </a:r>
                    </a:p>
                  </a:txBody>
                  <a:tcPr marL="28329" marR="28329" marT="0" marB="0"/>
                </a:tc>
              </a:tr>
              <a:tr h="102523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Петрова Л.В.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10.12.1950.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Пенсионерка</a:t>
                      </a:r>
                    </a:p>
                  </a:txBody>
                  <a:tcPr marL="28329" marR="28329" marT="0" marB="0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514521"/>
              </p:ext>
            </p:extLst>
          </p:nvPr>
        </p:nvGraphicFramePr>
        <p:xfrm>
          <a:off x="571472" y="785794"/>
          <a:ext cx="8032976" cy="1261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29834"/>
                <a:gridCol w="1403332"/>
                <a:gridCol w="4599810"/>
              </a:tblGrid>
              <a:tr h="2053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День недели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Время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Форма работы (индивидуальная, групповая)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053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Понедельник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6931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Вторник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6931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Среда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6931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Четверг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18:00-20:00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Шитье.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6931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Пятница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643174" y="2143116"/>
            <a:ext cx="3370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Количество участников: </a:t>
            </a: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чел.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19872" y="298289"/>
            <a:ext cx="1863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Режим занятий: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61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7283" y="0"/>
            <a:ext cx="889976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800" dirty="0" smtClean="0"/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План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работы на текущий год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226123"/>
              </p:ext>
            </p:extLst>
          </p:nvPr>
        </p:nvGraphicFramePr>
        <p:xfrm>
          <a:off x="215007" y="571480"/>
          <a:ext cx="8786149" cy="5786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450"/>
                <a:gridCol w="3917625"/>
                <a:gridCol w="2196537"/>
                <a:gridCol w="2196537"/>
              </a:tblGrid>
              <a:tr h="29080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Мероприятия 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Сроки 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Ответственные 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00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Участвовать мероприятии наслега.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Андреева</a:t>
                      </a:r>
                      <a:r>
                        <a:rPr lang="ru-RU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П.И.</a:t>
                      </a: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1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Гаврильева</a:t>
                      </a:r>
                      <a:r>
                        <a:rPr lang="ru-RU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Р.В.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0939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3343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849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9201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1607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1607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849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12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1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  <a:p>
                      <a:pPr algn="ctr"/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479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5137542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5" y="3284984"/>
            <a:ext cx="5344568" cy="3237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170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924</TotalTime>
  <Words>335</Words>
  <Application>Microsoft Office PowerPoint</Application>
  <PresentationFormat>Экран (4:3)</PresentationFormat>
  <Paragraphs>150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сдк</cp:lastModifiedBy>
  <cp:revision>82</cp:revision>
  <dcterms:created xsi:type="dcterms:W3CDTF">2015-02-16T00:27:47Z</dcterms:created>
  <dcterms:modified xsi:type="dcterms:W3CDTF">2017-02-06T09:06:01Z</dcterms:modified>
</cp:coreProperties>
</file>